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7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542B1A-A6DA-40D7-8EF8-FD32B29E8E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BEDCC8-F8F0-43FA-9C2C-1110CE3E4BD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5229200"/>
            <a:ext cx="3960440" cy="16287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4" y="332656"/>
            <a:ext cx="8928992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Peter’s Medical Centre</a:t>
            </a:r>
          </a:p>
          <a:p>
            <a:pPr algn="ctr"/>
            <a:r>
              <a:rPr lang="en-GB" sz="2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&amp; New Year Opening Hours</a:t>
            </a:r>
          </a:p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26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 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will be closed</a:t>
            </a:r>
          </a:p>
          <a:p>
            <a:pPr algn="ctr"/>
            <a:endParaRPr lang="en-GB" sz="16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open thereafter</a:t>
            </a:r>
          </a:p>
          <a:p>
            <a:pPr algn="ctr"/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27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 to 6:30pm</a:t>
            </a:r>
          </a:p>
          <a:p>
            <a:pPr algn="ctr"/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 to 6:30pm</a:t>
            </a:r>
          </a:p>
          <a:p>
            <a:pPr algn="ctr"/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 to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6:30pm</a:t>
            </a:r>
          </a:p>
          <a:p>
            <a:pPr algn="ctr"/>
            <a:endParaRPr lang="en-GB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 30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Monday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2024.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will be closed </a:t>
            </a:r>
          </a:p>
          <a:p>
            <a:pPr algn="ctr"/>
            <a:endParaRPr lang="en-GB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5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surgery will re-open after the Bank Holiday period on Tuesday </a:t>
            </a:r>
            <a:r>
              <a:rPr lang="en-GB" sz="15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50" b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5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2024 </a:t>
            </a:r>
            <a:r>
              <a:rPr lang="en-GB" sz="15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8am</a:t>
            </a:r>
          </a:p>
          <a:p>
            <a:pPr algn="ctr"/>
            <a:endParaRPr lang="en-GB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call NHS 111 </a:t>
            </a:r>
          </a:p>
          <a:p>
            <a:pPr algn="ctr"/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out of hours help and advice </a:t>
            </a:r>
          </a:p>
          <a:p>
            <a:pPr algn="ctr"/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999 for any emergency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9116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23453">
        <p14:glitter pattern="hexagon"/>
      </p:transition>
    </mc:Choice>
    <mc:Fallback xmlns="">
      <p:transition spd="slow" advTm="234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97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Verdana</vt:lpstr>
      <vt:lpstr>Wingdings 2</vt:lpstr>
      <vt:lpstr>Wingdings 3</vt:lpstr>
      <vt:lpstr>Concourse</vt:lpstr>
      <vt:lpstr>PowerPoint Presentation</vt:lpstr>
    </vt:vector>
  </TitlesOfParts>
  <Company>BRENTNHS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harvey</dc:creator>
  <cp:lastModifiedBy>deborah harvey</cp:lastModifiedBy>
  <cp:revision>16</cp:revision>
  <cp:lastPrinted>2023-12-06T12:41:34Z</cp:lastPrinted>
  <dcterms:created xsi:type="dcterms:W3CDTF">2017-11-30T12:08:18Z</dcterms:created>
  <dcterms:modified xsi:type="dcterms:W3CDTF">2023-12-06T12:41:36Z</dcterms:modified>
</cp:coreProperties>
</file>